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7E44-A58B-21BF-65AC-BE6021CF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4DDF-B314-8FBD-E539-07EF31D5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the following shape into 4 exactly same shapes.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290C68-E722-9A66-1F90-16903562541D}"/>
              </a:ext>
            </a:extLst>
          </p:cNvPr>
          <p:cNvGrpSpPr/>
          <p:nvPr/>
        </p:nvGrpSpPr>
        <p:grpSpPr>
          <a:xfrm>
            <a:off x="4796662" y="3429000"/>
            <a:ext cx="1831452" cy="1841702"/>
            <a:chOff x="4265249" y="3426619"/>
            <a:chExt cx="1831452" cy="184170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F4F76C-4BB1-6981-AAED-325A273CE712}"/>
                </a:ext>
              </a:extLst>
            </p:cNvPr>
            <p:cNvSpPr/>
            <p:nvPr/>
          </p:nvSpPr>
          <p:spPr>
            <a:xfrm>
              <a:off x="4265249" y="3426619"/>
              <a:ext cx="1827702" cy="1841702"/>
            </a:xfrm>
            <a:custGeom>
              <a:avLst/>
              <a:gdLst>
                <a:gd name="connsiteX0" fmla="*/ 0 w 2113472"/>
                <a:gd name="connsiteY0" fmla="*/ 914400 h 1794294"/>
                <a:gd name="connsiteX1" fmla="*/ 957532 w 2113472"/>
                <a:gd name="connsiteY1" fmla="*/ 914400 h 1794294"/>
                <a:gd name="connsiteX2" fmla="*/ 957532 w 2113472"/>
                <a:gd name="connsiteY2" fmla="*/ 0 h 1794294"/>
                <a:gd name="connsiteX3" fmla="*/ 2113472 w 2113472"/>
                <a:gd name="connsiteY3" fmla="*/ 0 h 1794294"/>
                <a:gd name="connsiteX4" fmla="*/ 2113472 w 2113472"/>
                <a:gd name="connsiteY4" fmla="*/ 1794294 h 1794294"/>
                <a:gd name="connsiteX5" fmla="*/ 120770 w 2113472"/>
                <a:gd name="connsiteY5" fmla="*/ 1794294 h 1794294"/>
                <a:gd name="connsiteX6" fmla="*/ 0 w 2113472"/>
                <a:gd name="connsiteY6" fmla="*/ 914400 h 1794294"/>
                <a:gd name="connsiteX0" fmla="*/ 25280 w 2138752"/>
                <a:gd name="connsiteY0" fmla="*/ 914400 h 1797469"/>
                <a:gd name="connsiteX1" fmla="*/ 982812 w 2138752"/>
                <a:gd name="connsiteY1" fmla="*/ 914400 h 1797469"/>
                <a:gd name="connsiteX2" fmla="*/ 982812 w 2138752"/>
                <a:gd name="connsiteY2" fmla="*/ 0 h 1797469"/>
                <a:gd name="connsiteX3" fmla="*/ 2138752 w 2138752"/>
                <a:gd name="connsiteY3" fmla="*/ 0 h 1797469"/>
                <a:gd name="connsiteX4" fmla="*/ 2138752 w 2138752"/>
                <a:gd name="connsiteY4" fmla="*/ 1794294 h 1797469"/>
                <a:gd name="connsiteX5" fmla="*/ 0 w 2138752"/>
                <a:gd name="connsiteY5" fmla="*/ 1797469 h 1797469"/>
                <a:gd name="connsiteX6" fmla="*/ 25280 w 2138752"/>
                <a:gd name="connsiteY6" fmla="*/ 914400 h 1797469"/>
                <a:gd name="connsiteX0" fmla="*/ 25280 w 3422607"/>
                <a:gd name="connsiteY0" fmla="*/ 914400 h 2468549"/>
                <a:gd name="connsiteX1" fmla="*/ 982812 w 3422607"/>
                <a:gd name="connsiteY1" fmla="*/ 914400 h 2468549"/>
                <a:gd name="connsiteX2" fmla="*/ 982812 w 3422607"/>
                <a:gd name="connsiteY2" fmla="*/ 0 h 2468549"/>
                <a:gd name="connsiteX3" fmla="*/ 2138752 w 3422607"/>
                <a:gd name="connsiteY3" fmla="*/ 0 h 2468549"/>
                <a:gd name="connsiteX4" fmla="*/ 3422607 w 3422607"/>
                <a:gd name="connsiteY4" fmla="*/ 2468549 h 2468549"/>
                <a:gd name="connsiteX5" fmla="*/ 0 w 3422607"/>
                <a:gd name="connsiteY5" fmla="*/ 1797469 h 2468549"/>
                <a:gd name="connsiteX6" fmla="*/ 25280 w 3422607"/>
                <a:gd name="connsiteY6" fmla="*/ 914400 h 2468549"/>
                <a:gd name="connsiteX0" fmla="*/ 25280 w 3422607"/>
                <a:gd name="connsiteY0" fmla="*/ 914400 h 2468549"/>
                <a:gd name="connsiteX1" fmla="*/ 982812 w 3422607"/>
                <a:gd name="connsiteY1" fmla="*/ 914400 h 2468549"/>
                <a:gd name="connsiteX2" fmla="*/ 982812 w 3422607"/>
                <a:gd name="connsiteY2" fmla="*/ 0 h 2468549"/>
                <a:gd name="connsiteX3" fmla="*/ 2138752 w 3422607"/>
                <a:gd name="connsiteY3" fmla="*/ 0 h 2468549"/>
                <a:gd name="connsiteX4" fmla="*/ 3422607 w 3422607"/>
                <a:gd name="connsiteY4" fmla="*/ 2468549 h 2468549"/>
                <a:gd name="connsiteX5" fmla="*/ 0 w 3422607"/>
                <a:gd name="connsiteY5" fmla="*/ 2407069 h 2468549"/>
                <a:gd name="connsiteX6" fmla="*/ 25280 w 3422607"/>
                <a:gd name="connsiteY6" fmla="*/ 914400 h 2468549"/>
                <a:gd name="connsiteX0" fmla="*/ 25280 w 3431843"/>
                <a:gd name="connsiteY0" fmla="*/ 914400 h 2468549"/>
                <a:gd name="connsiteX1" fmla="*/ 982812 w 3431843"/>
                <a:gd name="connsiteY1" fmla="*/ 914400 h 2468549"/>
                <a:gd name="connsiteX2" fmla="*/ 982812 w 3431843"/>
                <a:gd name="connsiteY2" fmla="*/ 0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914400 h 2468549"/>
                <a:gd name="connsiteX1" fmla="*/ 1860266 w 3431843"/>
                <a:gd name="connsiteY1" fmla="*/ 1320800 h 2468549"/>
                <a:gd name="connsiteX2" fmla="*/ 982812 w 3431843"/>
                <a:gd name="connsiteY2" fmla="*/ 0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914400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914400 h 2468549"/>
                <a:gd name="connsiteX0" fmla="*/ 25280 w 3431843"/>
                <a:gd name="connsiteY0" fmla="*/ 1256145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25280 w 3431843"/>
                <a:gd name="connsiteY6" fmla="*/ 1256145 h 2468549"/>
                <a:gd name="connsiteX0" fmla="*/ 52989 w 3431843"/>
                <a:gd name="connsiteY0" fmla="*/ 1311563 h 2468549"/>
                <a:gd name="connsiteX1" fmla="*/ 1860266 w 3431843"/>
                <a:gd name="connsiteY1" fmla="*/ 1320800 h 2468549"/>
                <a:gd name="connsiteX2" fmla="*/ 1869503 w 3431843"/>
                <a:gd name="connsiteY2" fmla="*/ 18473 h 2468549"/>
                <a:gd name="connsiteX3" fmla="*/ 3431843 w 3431843"/>
                <a:gd name="connsiteY3" fmla="*/ 0 h 2468549"/>
                <a:gd name="connsiteX4" fmla="*/ 3422607 w 3431843"/>
                <a:gd name="connsiteY4" fmla="*/ 2468549 h 2468549"/>
                <a:gd name="connsiteX5" fmla="*/ 0 w 3431843"/>
                <a:gd name="connsiteY5" fmla="*/ 2407069 h 2468549"/>
                <a:gd name="connsiteX6" fmla="*/ 52989 w 3431843"/>
                <a:gd name="connsiteY6" fmla="*/ 1311563 h 2468549"/>
                <a:gd name="connsiteX0" fmla="*/ 52989 w 3432731"/>
                <a:gd name="connsiteY0" fmla="*/ 1311563 h 2407069"/>
                <a:gd name="connsiteX1" fmla="*/ 1860266 w 3432731"/>
                <a:gd name="connsiteY1" fmla="*/ 1320800 h 2407069"/>
                <a:gd name="connsiteX2" fmla="*/ 1869503 w 3432731"/>
                <a:gd name="connsiteY2" fmla="*/ 18473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52989 w 3432731"/>
                <a:gd name="connsiteY0" fmla="*/ 1311563 h 2407069"/>
                <a:gd name="connsiteX1" fmla="*/ 2109647 w 3432731"/>
                <a:gd name="connsiteY1" fmla="*/ 1440872 h 2407069"/>
                <a:gd name="connsiteX2" fmla="*/ 1869503 w 3432731"/>
                <a:gd name="connsiteY2" fmla="*/ 18473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52989 w 3432731"/>
                <a:gd name="connsiteY0" fmla="*/ 1311563 h 2407069"/>
                <a:gd name="connsiteX1" fmla="*/ 2109647 w 3432731"/>
                <a:gd name="connsiteY1" fmla="*/ 1440872 h 2407069"/>
                <a:gd name="connsiteX2" fmla="*/ 2155830 w 3432731"/>
                <a:gd name="connsiteY2" fmla="*/ 9237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52989 w 3432731"/>
                <a:gd name="connsiteY6" fmla="*/ 1311563 h 2407069"/>
                <a:gd name="connsiteX0" fmla="*/ 653352 w 3432731"/>
                <a:gd name="connsiteY0" fmla="*/ 1366981 h 2407069"/>
                <a:gd name="connsiteX1" fmla="*/ 2109647 w 3432731"/>
                <a:gd name="connsiteY1" fmla="*/ 1440872 h 2407069"/>
                <a:gd name="connsiteX2" fmla="*/ 2155830 w 3432731"/>
                <a:gd name="connsiteY2" fmla="*/ 9237 h 2407069"/>
                <a:gd name="connsiteX3" fmla="*/ 3431843 w 3432731"/>
                <a:gd name="connsiteY3" fmla="*/ 0 h 2407069"/>
                <a:gd name="connsiteX4" fmla="*/ 3431843 w 3432731"/>
                <a:gd name="connsiteY4" fmla="*/ 2394658 h 2407069"/>
                <a:gd name="connsiteX5" fmla="*/ 0 w 3432731"/>
                <a:gd name="connsiteY5" fmla="*/ 2407069 h 2407069"/>
                <a:gd name="connsiteX6" fmla="*/ 653352 w 3432731"/>
                <a:gd name="connsiteY6" fmla="*/ 1366981 h 2407069"/>
                <a:gd name="connsiteX0" fmla="*/ 25279 w 2804658"/>
                <a:gd name="connsiteY0" fmla="*/ 1366981 h 2444014"/>
                <a:gd name="connsiteX1" fmla="*/ 1481574 w 2804658"/>
                <a:gd name="connsiteY1" fmla="*/ 1440872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4658"/>
                <a:gd name="connsiteY0" fmla="*/ 1366981 h 2444014"/>
                <a:gd name="connsiteX1" fmla="*/ 1518519 w 2804658"/>
                <a:gd name="connsiteY1" fmla="*/ 1376218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4658"/>
                <a:gd name="connsiteY0" fmla="*/ 1366981 h 2444014"/>
                <a:gd name="connsiteX1" fmla="*/ 1490810 w 2804658"/>
                <a:gd name="connsiteY1" fmla="*/ 1366982 h 2444014"/>
                <a:gd name="connsiteX2" fmla="*/ 1527757 w 2804658"/>
                <a:gd name="connsiteY2" fmla="*/ 9237 h 2444014"/>
                <a:gd name="connsiteX3" fmla="*/ 2803770 w 2804658"/>
                <a:gd name="connsiteY3" fmla="*/ 0 h 2444014"/>
                <a:gd name="connsiteX4" fmla="*/ 2803770 w 2804658"/>
                <a:gd name="connsiteY4" fmla="*/ 2394658 h 2444014"/>
                <a:gd name="connsiteX5" fmla="*/ 0 w 2804658"/>
                <a:gd name="connsiteY5" fmla="*/ 2444014 h 2444014"/>
                <a:gd name="connsiteX6" fmla="*/ 25279 w 2804658"/>
                <a:gd name="connsiteY6" fmla="*/ 1366981 h 2444014"/>
                <a:gd name="connsiteX0" fmla="*/ 25279 w 2803770"/>
                <a:gd name="connsiteY0" fmla="*/ 1366981 h 2444014"/>
                <a:gd name="connsiteX1" fmla="*/ 1490810 w 2803770"/>
                <a:gd name="connsiteY1" fmla="*/ 1366982 h 2444014"/>
                <a:gd name="connsiteX2" fmla="*/ 1527757 w 2803770"/>
                <a:gd name="connsiteY2" fmla="*/ 9237 h 2444014"/>
                <a:gd name="connsiteX3" fmla="*/ 2803770 w 2803770"/>
                <a:gd name="connsiteY3" fmla="*/ 0 h 2444014"/>
                <a:gd name="connsiteX4" fmla="*/ 2803770 w 2803770"/>
                <a:gd name="connsiteY4" fmla="*/ 2394658 h 2444014"/>
                <a:gd name="connsiteX5" fmla="*/ 0 w 2803770"/>
                <a:gd name="connsiteY5" fmla="*/ 2444014 h 2444014"/>
                <a:gd name="connsiteX6" fmla="*/ 25279 w 2803770"/>
                <a:gd name="connsiteY6" fmla="*/ 1366981 h 2444014"/>
                <a:gd name="connsiteX0" fmla="*/ 25279 w 2803770"/>
                <a:gd name="connsiteY0" fmla="*/ 1366981 h 2444014"/>
                <a:gd name="connsiteX1" fmla="*/ 1490810 w 2803770"/>
                <a:gd name="connsiteY1" fmla="*/ 1366982 h 2444014"/>
                <a:gd name="connsiteX2" fmla="*/ 1527757 w 2803770"/>
                <a:gd name="connsiteY2" fmla="*/ 9237 h 2444014"/>
                <a:gd name="connsiteX3" fmla="*/ 2803770 w 2803770"/>
                <a:gd name="connsiteY3" fmla="*/ 0 h 2444014"/>
                <a:gd name="connsiteX4" fmla="*/ 2803770 w 2803770"/>
                <a:gd name="connsiteY4" fmla="*/ 2394658 h 2444014"/>
                <a:gd name="connsiteX5" fmla="*/ 0 w 2803770"/>
                <a:gd name="connsiteY5" fmla="*/ 2444014 h 2444014"/>
                <a:gd name="connsiteX6" fmla="*/ 25279 w 2803770"/>
                <a:gd name="connsiteY6" fmla="*/ 1366981 h 2444014"/>
                <a:gd name="connsiteX0" fmla="*/ 0 w 2778491"/>
                <a:gd name="connsiteY0" fmla="*/ 1366981 h 2394658"/>
                <a:gd name="connsiteX1" fmla="*/ 1465531 w 2778491"/>
                <a:gd name="connsiteY1" fmla="*/ 1366982 h 2394658"/>
                <a:gd name="connsiteX2" fmla="*/ 1502478 w 2778491"/>
                <a:gd name="connsiteY2" fmla="*/ 9237 h 2394658"/>
                <a:gd name="connsiteX3" fmla="*/ 2778491 w 2778491"/>
                <a:gd name="connsiteY3" fmla="*/ 0 h 2394658"/>
                <a:gd name="connsiteX4" fmla="*/ 2778491 w 2778491"/>
                <a:gd name="connsiteY4" fmla="*/ 2394658 h 2394658"/>
                <a:gd name="connsiteX5" fmla="*/ 19171 w 2778491"/>
                <a:gd name="connsiteY5" fmla="*/ 2231289 h 2394658"/>
                <a:gd name="connsiteX6" fmla="*/ 0 w 2778491"/>
                <a:gd name="connsiteY6" fmla="*/ 1366981 h 2394658"/>
                <a:gd name="connsiteX0" fmla="*/ 0 w 2759441"/>
                <a:gd name="connsiteY0" fmla="*/ 1303481 h 2394658"/>
                <a:gd name="connsiteX1" fmla="*/ 1446481 w 2759441"/>
                <a:gd name="connsiteY1" fmla="*/ 1366982 h 2394658"/>
                <a:gd name="connsiteX2" fmla="*/ 1483428 w 2759441"/>
                <a:gd name="connsiteY2" fmla="*/ 9237 h 2394658"/>
                <a:gd name="connsiteX3" fmla="*/ 2759441 w 2759441"/>
                <a:gd name="connsiteY3" fmla="*/ 0 h 2394658"/>
                <a:gd name="connsiteX4" fmla="*/ 2759441 w 2759441"/>
                <a:gd name="connsiteY4" fmla="*/ 2394658 h 2394658"/>
                <a:gd name="connsiteX5" fmla="*/ 121 w 2759441"/>
                <a:gd name="connsiteY5" fmla="*/ 2231289 h 2394658"/>
                <a:gd name="connsiteX6" fmla="*/ 0 w 2759441"/>
                <a:gd name="connsiteY6" fmla="*/ 1303481 h 2394658"/>
                <a:gd name="connsiteX0" fmla="*/ 0 w 2759441"/>
                <a:gd name="connsiteY0" fmla="*/ 1303481 h 2394658"/>
                <a:gd name="connsiteX1" fmla="*/ 1827481 w 2759441"/>
                <a:gd name="connsiteY1" fmla="*/ 1313007 h 2394658"/>
                <a:gd name="connsiteX2" fmla="*/ 1483428 w 2759441"/>
                <a:gd name="connsiteY2" fmla="*/ 9237 h 2394658"/>
                <a:gd name="connsiteX3" fmla="*/ 2759441 w 2759441"/>
                <a:gd name="connsiteY3" fmla="*/ 0 h 2394658"/>
                <a:gd name="connsiteX4" fmla="*/ 2759441 w 2759441"/>
                <a:gd name="connsiteY4" fmla="*/ 2394658 h 2394658"/>
                <a:gd name="connsiteX5" fmla="*/ 121 w 2759441"/>
                <a:gd name="connsiteY5" fmla="*/ 2231289 h 2394658"/>
                <a:gd name="connsiteX6" fmla="*/ 0 w 2759441"/>
                <a:gd name="connsiteY6" fmla="*/ 1303481 h 2394658"/>
                <a:gd name="connsiteX0" fmla="*/ 0 w 2759441"/>
                <a:gd name="connsiteY0" fmla="*/ 1303481 h 2231289"/>
                <a:gd name="connsiteX1" fmla="*/ 1827481 w 2759441"/>
                <a:gd name="connsiteY1" fmla="*/ 1313007 h 2231289"/>
                <a:gd name="connsiteX2" fmla="*/ 1483428 w 2759441"/>
                <a:gd name="connsiteY2" fmla="*/ 923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2759441"/>
                <a:gd name="connsiteY0" fmla="*/ 1303481 h 2231289"/>
                <a:gd name="connsiteX1" fmla="*/ 925781 w 2759441"/>
                <a:gd name="connsiteY1" fmla="*/ 1300307 h 2231289"/>
                <a:gd name="connsiteX2" fmla="*/ 1483428 w 2759441"/>
                <a:gd name="connsiteY2" fmla="*/ 923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2759441"/>
                <a:gd name="connsiteY0" fmla="*/ 1303481 h 2231289"/>
                <a:gd name="connsiteX1" fmla="*/ 925781 w 2759441"/>
                <a:gd name="connsiteY1" fmla="*/ 1300307 h 2231289"/>
                <a:gd name="connsiteX2" fmla="*/ 991303 w 2759441"/>
                <a:gd name="connsiteY2" fmla="*/ 294987 h 2231289"/>
                <a:gd name="connsiteX3" fmla="*/ 2759441 w 2759441"/>
                <a:gd name="connsiteY3" fmla="*/ 0 h 2231289"/>
                <a:gd name="connsiteX4" fmla="*/ 1848216 w 2759441"/>
                <a:gd name="connsiteY4" fmla="*/ 2226383 h 2231289"/>
                <a:gd name="connsiteX5" fmla="*/ 121 w 2759441"/>
                <a:gd name="connsiteY5" fmla="*/ 2231289 h 2231289"/>
                <a:gd name="connsiteX6" fmla="*/ 0 w 2759441"/>
                <a:gd name="connsiteY6" fmla="*/ 1303481 h 2231289"/>
                <a:gd name="connsiteX0" fmla="*/ 0 w 1899016"/>
                <a:gd name="connsiteY0" fmla="*/ 1008494 h 1936302"/>
                <a:gd name="connsiteX1" fmla="*/ 925781 w 1899016"/>
                <a:gd name="connsiteY1" fmla="*/ 1005320 h 1936302"/>
                <a:gd name="connsiteX2" fmla="*/ 991303 w 1899016"/>
                <a:gd name="connsiteY2" fmla="*/ 0 h 1936302"/>
                <a:gd name="connsiteX3" fmla="*/ 1899016 w 1899016"/>
                <a:gd name="connsiteY3" fmla="*/ 12988 h 1936302"/>
                <a:gd name="connsiteX4" fmla="*/ 1848216 w 1899016"/>
                <a:gd name="connsiteY4" fmla="*/ 1931396 h 1936302"/>
                <a:gd name="connsiteX5" fmla="*/ 121 w 1899016"/>
                <a:gd name="connsiteY5" fmla="*/ 1936302 h 1936302"/>
                <a:gd name="connsiteX6" fmla="*/ 0 w 1899016"/>
                <a:gd name="connsiteY6" fmla="*/ 1008494 h 1936302"/>
                <a:gd name="connsiteX0" fmla="*/ 0 w 1899016"/>
                <a:gd name="connsiteY0" fmla="*/ 1008494 h 1936302"/>
                <a:gd name="connsiteX1" fmla="*/ 925781 w 1899016"/>
                <a:gd name="connsiteY1" fmla="*/ 1005320 h 1936302"/>
                <a:gd name="connsiteX2" fmla="*/ 991303 w 1899016"/>
                <a:gd name="connsiteY2" fmla="*/ 0 h 1936302"/>
                <a:gd name="connsiteX3" fmla="*/ 1899016 w 1899016"/>
                <a:gd name="connsiteY3" fmla="*/ 12988 h 1936302"/>
                <a:gd name="connsiteX4" fmla="*/ 1895841 w 1899016"/>
                <a:gd name="connsiteY4" fmla="*/ 1839321 h 1936302"/>
                <a:gd name="connsiteX5" fmla="*/ 121 w 1899016"/>
                <a:gd name="connsiteY5" fmla="*/ 1936302 h 1936302"/>
                <a:gd name="connsiteX6" fmla="*/ 0 w 1899016"/>
                <a:gd name="connsiteY6" fmla="*/ 1008494 h 1936302"/>
                <a:gd name="connsiteX0" fmla="*/ 53855 w 1898896"/>
                <a:gd name="connsiteY0" fmla="*/ 929119 h 1936302"/>
                <a:gd name="connsiteX1" fmla="*/ 925661 w 1898896"/>
                <a:gd name="connsiteY1" fmla="*/ 1005320 h 1936302"/>
                <a:gd name="connsiteX2" fmla="*/ 991183 w 1898896"/>
                <a:gd name="connsiteY2" fmla="*/ 0 h 1936302"/>
                <a:gd name="connsiteX3" fmla="*/ 1898896 w 1898896"/>
                <a:gd name="connsiteY3" fmla="*/ 12988 h 1936302"/>
                <a:gd name="connsiteX4" fmla="*/ 1895721 w 1898896"/>
                <a:gd name="connsiteY4" fmla="*/ 1839321 h 1936302"/>
                <a:gd name="connsiteX5" fmla="*/ 1 w 1898896"/>
                <a:gd name="connsiteY5" fmla="*/ 1936302 h 1936302"/>
                <a:gd name="connsiteX6" fmla="*/ 53855 w 1898896"/>
                <a:gd name="connsiteY6" fmla="*/ 929119 h 1936302"/>
                <a:gd name="connsiteX0" fmla="*/ 53855 w 1898896"/>
                <a:gd name="connsiteY0" fmla="*/ 929119 h 1936302"/>
                <a:gd name="connsiteX1" fmla="*/ 982811 w 1898896"/>
                <a:gd name="connsiteY1" fmla="*/ 932295 h 1936302"/>
                <a:gd name="connsiteX2" fmla="*/ 991183 w 1898896"/>
                <a:gd name="connsiteY2" fmla="*/ 0 h 1936302"/>
                <a:gd name="connsiteX3" fmla="*/ 1898896 w 1898896"/>
                <a:gd name="connsiteY3" fmla="*/ 12988 h 1936302"/>
                <a:gd name="connsiteX4" fmla="*/ 1895721 w 1898896"/>
                <a:gd name="connsiteY4" fmla="*/ 1839321 h 1936302"/>
                <a:gd name="connsiteX5" fmla="*/ 1 w 1898896"/>
                <a:gd name="connsiteY5" fmla="*/ 1936302 h 1936302"/>
                <a:gd name="connsiteX6" fmla="*/ 53855 w 1898896"/>
                <a:gd name="connsiteY6" fmla="*/ 929119 h 1936302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976213"/>
                <a:gd name="connsiteY0" fmla="*/ 929119 h 1850577"/>
                <a:gd name="connsiteX1" fmla="*/ 928956 w 1976213"/>
                <a:gd name="connsiteY1" fmla="*/ 932295 h 1850577"/>
                <a:gd name="connsiteX2" fmla="*/ 937328 w 1976213"/>
                <a:gd name="connsiteY2" fmla="*/ 0 h 1850577"/>
                <a:gd name="connsiteX3" fmla="*/ 1845041 w 1976213"/>
                <a:gd name="connsiteY3" fmla="*/ 12988 h 1850577"/>
                <a:gd name="connsiteX4" fmla="*/ 1837897 w 1976213"/>
                <a:gd name="connsiteY4" fmla="*/ 311944 h 1850577"/>
                <a:gd name="connsiteX5" fmla="*/ 1841866 w 1976213"/>
                <a:gd name="connsiteY5" fmla="*/ 1839321 h 1850577"/>
                <a:gd name="connsiteX6" fmla="*/ 15996 w 1976213"/>
                <a:gd name="connsiteY6" fmla="*/ 1850577 h 1850577"/>
                <a:gd name="connsiteX7" fmla="*/ 0 w 1976213"/>
                <a:gd name="connsiteY7" fmla="*/ 929119 h 1850577"/>
                <a:gd name="connsiteX0" fmla="*/ 0 w 1910587"/>
                <a:gd name="connsiteY0" fmla="*/ 929119 h 1850577"/>
                <a:gd name="connsiteX1" fmla="*/ 928956 w 1910587"/>
                <a:gd name="connsiteY1" fmla="*/ 932295 h 1850577"/>
                <a:gd name="connsiteX2" fmla="*/ 937328 w 1910587"/>
                <a:gd name="connsiteY2" fmla="*/ 0 h 1850577"/>
                <a:gd name="connsiteX3" fmla="*/ 1845041 w 1910587"/>
                <a:gd name="connsiteY3" fmla="*/ 12988 h 1850577"/>
                <a:gd name="connsiteX4" fmla="*/ 1837897 w 1910587"/>
                <a:gd name="connsiteY4" fmla="*/ 311944 h 1850577"/>
                <a:gd name="connsiteX5" fmla="*/ 1841866 w 1910587"/>
                <a:gd name="connsiteY5" fmla="*/ 1839321 h 1850577"/>
                <a:gd name="connsiteX6" fmla="*/ 15996 w 1910587"/>
                <a:gd name="connsiteY6" fmla="*/ 1850577 h 1850577"/>
                <a:gd name="connsiteX7" fmla="*/ 0 w 1910587"/>
                <a:gd name="connsiteY7" fmla="*/ 929119 h 1850577"/>
                <a:gd name="connsiteX0" fmla="*/ 0 w 2018576"/>
                <a:gd name="connsiteY0" fmla="*/ 929119 h 1850577"/>
                <a:gd name="connsiteX1" fmla="*/ 928956 w 2018576"/>
                <a:gd name="connsiteY1" fmla="*/ 932295 h 1850577"/>
                <a:gd name="connsiteX2" fmla="*/ 937328 w 2018576"/>
                <a:gd name="connsiteY2" fmla="*/ 0 h 1850577"/>
                <a:gd name="connsiteX3" fmla="*/ 1845041 w 2018576"/>
                <a:gd name="connsiteY3" fmla="*/ 12988 h 1850577"/>
                <a:gd name="connsiteX4" fmla="*/ 1841866 w 2018576"/>
                <a:gd name="connsiteY4" fmla="*/ 1839321 h 1850577"/>
                <a:gd name="connsiteX5" fmla="*/ 15996 w 2018576"/>
                <a:gd name="connsiteY5" fmla="*/ 1850577 h 1850577"/>
                <a:gd name="connsiteX6" fmla="*/ 0 w 2018576"/>
                <a:gd name="connsiteY6" fmla="*/ 929119 h 1850577"/>
                <a:gd name="connsiteX0" fmla="*/ 0 w 1845041"/>
                <a:gd name="connsiteY0" fmla="*/ 929119 h 1850577"/>
                <a:gd name="connsiteX1" fmla="*/ 928956 w 1845041"/>
                <a:gd name="connsiteY1" fmla="*/ 932295 h 1850577"/>
                <a:gd name="connsiteX2" fmla="*/ 937328 w 1845041"/>
                <a:gd name="connsiteY2" fmla="*/ 0 h 1850577"/>
                <a:gd name="connsiteX3" fmla="*/ 1845041 w 1845041"/>
                <a:gd name="connsiteY3" fmla="*/ 12988 h 1850577"/>
                <a:gd name="connsiteX4" fmla="*/ 1841866 w 1845041"/>
                <a:gd name="connsiteY4" fmla="*/ 1839321 h 1850577"/>
                <a:gd name="connsiteX5" fmla="*/ 15996 w 1845041"/>
                <a:gd name="connsiteY5" fmla="*/ 1850577 h 1850577"/>
                <a:gd name="connsiteX6" fmla="*/ 0 w 1845041"/>
                <a:gd name="connsiteY6" fmla="*/ 929119 h 1850577"/>
                <a:gd name="connsiteX0" fmla="*/ 0 w 1852184"/>
                <a:gd name="connsiteY0" fmla="*/ 930418 h 1851876"/>
                <a:gd name="connsiteX1" fmla="*/ 928956 w 1852184"/>
                <a:gd name="connsiteY1" fmla="*/ 933594 h 1851876"/>
                <a:gd name="connsiteX2" fmla="*/ 937328 w 1852184"/>
                <a:gd name="connsiteY2" fmla="*/ 1299 h 1851876"/>
                <a:gd name="connsiteX3" fmla="*/ 1852184 w 1852184"/>
                <a:gd name="connsiteY3" fmla="*/ 0 h 1851876"/>
                <a:gd name="connsiteX4" fmla="*/ 1841866 w 1852184"/>
                <a:gd name="connsiteY4" fmla="*/ 1840620 h 1851876"/>
                <a:gd name="connsiteX5" fmla="*/ 15996 w 1852184"/>
                <a:gd name="connsiteY5" fmla="*/ 1851876 h 1851876"/>
                <a:gd name="connsiteX6" fmla="*/ 0 w 1852184"/>
                <a:gd name="connsiteY6" fmla="*/ 930418 h 1851876"/>
                <a:gd name="connsiteX0" fmla="*/ 0 w 1852184"/>
                <a:gd name="connsiteY0" fmla="*/ 931500 h 1852958"/>
                <a:gd name="connsiteX1" fmla="*/ 928956 w 1852184"/>
                <a:gd name="connsiteY1" fmla="*/ 934676 h 1852958"/>
                <a:gd name="connsiteX2" fmla="*/ 927803 w 1852184"/>
                <a:gd name="connsiteY2" fmla="*/ 0 h 1852958"/>
                <a:gd name="connsiteX3" fmla="*/ 1852184 w 1852184"/>
                <a:gd name="connsiteY3" fmla="*/ 1082 h 1852958"/>
                <a:gd name="connsiteX4" fmla="*/ 1841866 w 1852184"/>
                <a:gd name="connsiteY4" fmla="*/ 1841702 h 1852958"/>
                <a:gd name="connsiteX5" fmla="*/ 15996 w 1852184"/>
                <a:gd name="connsiteY5" fmla="*/ 1852958 h 1852958"/>
                <a:gd name="connsiteX6" fmla="*/ 0 w 1852184"/>
                <a:gd name="connsiteY6" fmla="*/ 931500 h 1852958"/>
                <a:gd name="connsiteX0" fmla="*/ 0 w 1841990"/>
                <a:gd name="connsiteY0" fmla="*/ 931500 h 1852958"/>
                <a:gd name="connsiteX1" fmla="*/ 928956 w 1841990"/>
                <a:gd name="connsiteY1" fmla="*/ 934676 h 1852958"/>
                <a:gd name="connsiteX2" fmla="*/ 927803 w 1841990"/>
                <a:gd name="connsiteY2" fmla="*/ 0 h 1852958"/>
                <a:gd name="connsiteX3" fmla="*/ 1837896 w 1841990"/>
                <a:gd name="connsiteY3" fmla="*/ 1082 h 1852958"/>
                <a:gd name="connsiteX4" fmla="*/ 1841866 w 1841990"/>
                <a:gd name="connsiteY4" fmla="*/ 1841702 h 1852958"/>
                <a:gd name="connsiteX5" fmla="*/ 15996 w 1841990"/>
                <a:gd name="connsiteY5" fmla="*/ 1852958 h 1852958"/>
                <a:gd name="connsiteX6" fmla="*/ 0 w 1841990"/>
                <a:gd name="connsiteY6" fmla="*/ 931500 h 1852958"/>
                <a:gd name="connsiteX0" fmla="*/ 0 w 1837227"/>
                <a:gd name="connsiteY0" fmla="*/ 917213 h 1852958"/>
                <a:gd name="connsiteX1" fmla="*/ 924193 w 1837227"/>
                <a:gd name="connsiteY1" fmla="*/ 934676 h 1852958"/>
                <a:gd name="connsiteX2" fmla="*/ 923040 w 1837227"/>
                <a:gd name="connsiteY2" fmla="*/ 0 h 1852958"/>
                <a:gd name="connsiteX3" fmla="*/ 1833133 w 1837227"/>
                <a:gd name="connsiteY3" fmla="*/ 1082 h 1852958"/>
                <a:gd name="connsiteX4" fmla="*/ 1837103 w 1837227"/>
                <a:gd name="connsiteY4" fmla="*/ 1841702 h 1852958"/>
                <a:gd name="connsiteX5" fmla="*/ 11233 w 1837227"/>
                <a:gd name="connsiteY5" fmla="*/ 1852958 h 1852958"/>
                <a:gd name="connsiteX6" fmla="*/ 0 w 1837227"/>
                <a:gd name="connsiteY6" fmla="*/ 917213 h 1852958"/>
                <a:gd name="connsiteX0" fmla="*/ 0 w 1827702"/>
                <a:gd name="connsiteY0" fmla="*/ 921976 h 1852958"/>
                <a:gd name="connsiteX1" fmla="*/ 914668 w 1827702"/>
                <a:gd name="connsiteY1" fmla="*/ 934676 h 1852958"/>
                <a:gd name="connsiteX2" fmla="*/ 913515 w 1827702"/>
                <a:gd name="connsiteY2" fmla="*/ 0 h 1852958"/>
                <a:gd name="connsiteX3" fmla="*/ 1823608 w 1827702"/>
                <a:gd name="connsiteY3" fmla="*/ 1082 h 1852958"/>
                <a:gd name="connsiteX4" fmla="*/ 1827578 w 1827702"/>
                <a:gd name="connsiteY4" fmla="*/ 1841702 h 1852958"/>
                <a:gd name="connsiteX5" fmla="*/ 1708 w 1827702"/>
                <a:gd name="connsiteY5" fmla="*/ 1852958 h 1852958"/>
                <a:gd name="connsiteX6" fmla="*/ 0 w 1827702"/>
                <a:gd name="connsiteY6" fmla="*/ 921976 h 1852958"/>
                <a:gd name="connsiteX0" fmla="*/ 0 w 1827702"/>
                <a:gd name="connsiteY0" fmla="*/ 921976 h 1852958"/>
                <a:gd name="connsiteX1" fmla="*/ 912287 w 1827702"/>
                <a:gd name="connsiteY1" fmla="*/ 922770 h 1852958"/>
                <a:gd name="connsiteX2" fmla="*/ 913515 w 1827702"/>
                <a:gd name="connsiteY2" fmla="*/ 0 h 1852958"/>
                <a:gd name="connsiteX3" fmla="*/ 1823608 w 1827702"/>
                <a:gd name="connsiteY3" fmla="*/ 1082 h 1852958"/>
                <a:gd name="connsiteX4" fmla="*/ 1827578 w 1827702"/>
                <a:gd name="connsiteY4" fmla="*/ 1841702 h 1852958"/>
                <a:gd name="connsiteX5" fmla="*/ 1708 w 1827702"/>
                <a:gd name="connsiteY5" fmla="*/ 1852958 h 1852958"/>
                <a:gd name="connsiteX6" fmla="*/ 0 w 1827702"/>
                <a:gd name="connsiteY6" fmla="*/ 921976 h 1852958"/>
                <a:gd name="connsiteX0" fmla="*/ 0 w 1827702"/>
                <a:gd name="connsiteY0" fmla="*/ 921976 h 1841702"/>
                <a:gd name="connsiteX1" fmla="*/ 912287 w 1827702"/>
                <a:gd name="connsiteY1" fmla="*/ 922770 h 1841702"/>
                <a:gd name="connsiteX2" fmla="*/ 913515 w 1827702"/>
                <a:gd name="connsiteY2" fmla="*/ 0 h 1841702"/>
                <a:gd name="connsiteX3" fmla="*/ 1823608 w 1827702"/>
                <a:gd name="connsiteY3" fmla="*/ 1082 h 1841702"/>
                <a:gd name="connsiteX4" fmla="*/ 1827578 w 1827702"/>
                <a:gd name="connsiteY4" fmla="*/ 1841702 h 1841702"/>
                <a:gd name="connsiteX5" fmla="*/ 8852 w 1827702"/>
                <a:gd name="connsiteY5" fmla="*/ 1833908 h 1841702"/>
                <a:gd name="connsiteX6" fmla="*/ 0 w 1827702"/>
                <a:gd name="connsiteY6" fmla="*/ 921976 h 184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7702" h="1841702">
                  <a:moveTo>
                    <a:pt x="0" y="921976"/>
                  </a:moveTo>
                  <a:lnTo>
                    <a:pt x="912287" y="922770"/>
                  </a:lnTo>
                  <a:cubicBezTo>
                    <a:pt x="915078" y="612005"/>
                    <a:pt x="910724" y="310765"/>
                    <a:pt x="913515" y="0"/>
                  </a:cubicBezTo>
                  <a:lnTo>
                    <a:pt x="1823608" y="1082"/>
                  </a:lnTo>
                  <a:cubicBezTo>
                    <a:pt x="1822550" y="609860"/>
                    <a:pt x="1828636" y="1232924"/>
                    <a:pt x="1827578" y="1841702"/>
                  </a:cubicBezTo>
                  <a:lnTo>
                    <a:pt x="8852" y="1833908"/>
                  </a:lnTo>
                  <a:cubicBezTo>
                    <a:pt x="8283" y="1523581"/>
                    <a:pt x="569" y="1232303"/>
                    <a:pt x="0" y="921976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2194C9-6BD6-7BA3-9502-805DFBB1423D}"/>
                </a:ext>
              </a:extLst>
            </p:cNvPr>
            <p:cNvCxnSpPr/>
            <p:nvPr/>
          </p:nvCxnSpPr>
          <p:spPr>
            <a:xfrm>
              <a:off x="4265249" y="4800600"/>
              <a:ext cx="18277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30AF22-1AB0-6C04-ADD5-006A63AAA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79100" y="4340174"/>
              <a:ext cx="0" cy="92085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2BEDC-1341-BB3F-3FF5-7EE15A22ABE9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4343400"/>
              <a:ext cx="0" cy="92085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B816D8-87EC-23AD-A18F-299C261CF9AF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3429000"/>
              <a:ext cx="0" cy="183202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15F5E4-5792-7D16-0054-A52E6BCF31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0899" y="4347470"/>
              <a:ext cx="9158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BC8851-5D5D-387F-A953-378E377ED834}"/>
                </a:ext>
              </a:extLst>
            </p:cNvPr>
            <p:cNvCxnSpPr>
              <a:cxnSpLocks/>
            </p:cNvCxnSpPr>
            <p:nvPr/>
          </p:nvCxnSpPr>
          <p:spPr>
            <a:xfrm>
              <a:off x="5180899" y="3886200"/>
              <a:ext cx="915802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A158C6-C2A0-9780-01A4-8DCC4C98911A}"/>
              </a:ext>
            </a:extLst>
          </p:cNvPr>
          <p:cNvSpPr txBox="1"/>
          <p:nvPr/>
        </p:nvSpPr>
        <p:spPr>
          <a:xfrm>
            <a:off x="1447800" y="5506536"/>
            <a:ext cx="30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cut along the dashed lines.</a:t>
            </a:r>
          </a:p>
        </p:txBody>
      </p:sp>
    </p:spTree>
    <p:extLst>
      <p:ext uri="{BB962C8B-B14F-4D97-AF65-F5344CB8AC3E}">
        <p14:creationId xmlns:p14="http://schemas.microsoft.com/office/powerpoint/2010/main" val="3752263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79</cp:revision>
  <dcterms:created xsi:type="dcterms:W3CDTF">2023-03-20T06:27:19Z</dcterms:created>
  <dcterms:modified xsi:type="dcterms:W3CDTF">2023-03-31T02:11:12Z</dcterms:modified>
</cp:coreProperties>
</file>