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C8893-3012-81EE-7F42-28DE86634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36" y="1690688"/>
            <a:ext cx="3966950" cy="39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99</cp:revision>
  <dcterms:created xsi:type="dcterms:W3CDTF">2023-03-20T06:27:19Z</dcterms:created>
  <dcterms:modified xsi:type="dcterms:W3CDTF">2023-07-28T01:04:12Z</dcterms:modified>
</cp:coreProperties>
</file>