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A1E76-0092-04C1-2A82-0862D448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96" y="1481919"/>
            <a:ext cx="4640276" cy="46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cp:lastPrinted>2023-10-02T01:00:24Z</cp:lastPrinted>
  <dcterms:created xsi:type="dcterms:W3CDTF">2023-03-20T06:27:19Z</dcterms:created>
  <dcterms:modified xsi:type="dcterms:W3CDTF">2024-01-09T01:55:30Z</dcterms:modified>
</cp:coreProperties>
</file>