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ED7DE-6310-85D5-45DA-A28C86FB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4563252" cy="45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dcterms:created xsi:type="dcterms:W3CDTF">2023-03-20T06:27:19Z</dcterms:created>
  <dcterms:modified xsi:type="dcterms:W3CDTF">2024-01-09T02:40:56Z</dcterms:modified>
</cp:coreProperties>
</file>