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72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8900-534B-DB42-A2FC-2FDC7868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4DEB9-EB9C-A5D8-769A-DC2BA3789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123 × 789</a:t>
            </a:r>
          </a:p>
          <a:p>
            <a:r>
              <a:rPr lang="en-US" dirty="0"/>
              <a:t>234 × 789</a:t>
            </a:r>
          </a:p>
          <a:p>
            <a:r>
              <a:rPr lang="en-US" dirty="0"/>
              <a:t>345 × 789</a:t>
            </a:r>
          </a:p>
          <a:p>
            <a:r>
              <a:rPr lang="en-US" dirty="0"/>
              <a:t>334 × 777</a:t>
            </a:r>
          </a:p>
          <a:p>
            <a:r>
              <a:rPr lang="en-US" dirty="0"/>
              <a:t>234 × 357</a:t>
            </a:r>
          </a:p>
          <a:p>
            <a:r>
              <a:rPr lang="en-US" dirty="0"/>
              <a:t>777 × 888</a:t>
            </a:r>
          </a:p>
          <a:p>
            <a:r>
              <a:rPr lang="en-US" dirty="0"/>
              <a:t>445 × 455</a:t>
            </a:r>
          </a:p>
          <a:p>
            <a:r>
              <a:rPr lang="en-US" dirty="0"/>
              <a:t>545 × 433</a:t>
            </a:r>
          </a:p>
          <a:p>
            <a:r>
              <a:rPr lang="en-US" dirty="0"/>
              <a:t>542 × 435</a:t>
            </a:r>
          </a:p>
          <a:p>
            <a:r>
              <a:rPr lang="en-US" dirty="0"/>
              <a:t>11111 × 11111</a:t>
            </a:r>
          </a:p>
        </p:txBody>
      </p:sp>
    </p:spTree>
    <p:extLst>
      <p:ext uri="{BB962C8B-B14F-4D97-AF65-F5344CB8AC3E}">
        <p14:creationId xmlns:p14="http://schemas.microsoft.com/office/powerpoint/2010/main" val="303348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31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104</cp:revision>
  <cp:lastPrinted>2023-09-01T00:42:40Z</cp:lastPrinted>
  <dcterms:created xsi:type="dcterms:W3CDTF">2023-03-20T06:27:19Z</dcterms:created>
  <dcterms:modified xsi:type="dcterms:W3CDTF">2023-09-01T00:44:36Z</dcterms:modified>
</cp:coreProperties>
</file>