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320C-F060-F35A-0392-7D53F7E3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090A-E046-CC73-0444-CDFBB41A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123 × 789 = 97047</a:t>
            </a:r>
          </a:p>
          <a:p>
            <a:r>
              <a:rPr lang="en-US" dirty="0"/>
              <a:t>234 × 789 = 184626</a:t>
            </a:r>
          </a:p>
          <a:p>
            <a:r>
              <a:rPr lang="en-US" dirty="0"/>
              <a:t>345 × 789 = 272205</a:t>
            </a:r>
          </a:p>
          <a:p>
            <a:r>
              <a:rPr lang="en-US" dirty="0"/>
              <a:t>334 × 777 = 259518</a:t>
            </a:r>
          </a:p>
          <a:p>
            <a:r>
              <a:rPr lang="en-US" dirty="0"/>
              <a:t>234 × 357 = 83538</a:t>
            </a:r>
          </a:p>
          <a:p>
            <a:r>
              <a:rPr lang="en-US" dirty="0"/>
              <a:t>777 × 888 = 689976</a:t>
            </a:r>
          </a:p>
          <a:p>
            <a:r>
              <a:rPr lang="en-US" dirty="0"/>
              <a:t>445 × 455 = 202475</a:t>
            </a:r>
          </a:p>
          <a:p>
            <a:r>
              <a:rPr lang="en-US" dirty="0"/>
              <a:t>545 × 433 = 235985</a:t>
            </a:r>
          </a:p>
          <a:p>
            <a:r>
              <a:rPr lang="en-US" dirty="0"/>
              <a:t>542 × 435 = 235770</a:t>
            </a:r>
          </a:p>
          <a:p>
            <a:r>
              <a:rPr lang="en-US" dirty="0"/>
              <a:t>11111 </a:t>
            </a:r>
            <a:r>
              <a:rPr lang="en-US"/>
              <a:t>× 11111 = 123454321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0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51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96</cp:revision>
  <dcterms:created xsi:type="dcterms:W3CDTF">2023-03-20T06:27:19Z</dcterms:created>
  <dcterms:modified xsi:type="dcterms:W3CDTF">2023-09-01T00:44:30Z</dcterms:modified>
</cp:coreProperties>
</file>