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AAB2B-CC1F-6F7A-A005-4595652E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70" y="1460734"/>
            <a:ext cx="491558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cp:lastPrinted>2023-07-11T00:57:41Z</cp:lastPrinted>
  <dcterms:created xsi:type="dcterms:W3CDTF">2023-03-20T06:27:19Z</dcterms:created>
  <dcterms:modified xsi:type="dcterms:W3CDTF">2023-09-02T01:01:44Z</dcterms:modified>
</cp:coreProperties>
</file>