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22391-743C-E95B-84E7-BB649B05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1514764"/>
            <a:ext cx="42164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2023-09-02T01:05:10Z</dcterms:modified>
</cp:coreProperties>
</file>