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8BAA-7CBD-82E7-E447-5B57FE1A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1638584"/>
            <a:ext cx="9790546" cy="45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86</cp:revision>
  <dcterms:created xsi:type="dcterms:W3CDTF">2023-03-20T06:27:19Z</dcterms:created>
  <dcterms:modified xsi:type="dcterms:W3CDTF">2023-04-22T23:50:45Z</dcterms:modified>
</cp:coreProperties>
</file>