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821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http://www.landofcrispy.com/nonogrammer/nonogram.html?mode=build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75602-3667-A7D9-57FD-940C16633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36" y="2455408"/>
            <a:ext cx="6890328" cy="318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160</TotalTime>
  <Words>20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84</cp:revision>
  <dcterms:created xsi:type="dcterms:W3CDTF">2023-03-20T06:27:19Z</dcterms:created>
  <dcterms:modified xsi:type="dcterms:W3CDTF">2023-04-22T23:49:44Z</dcterms:modified>
</cp:coreProperties>
</file>