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20386-B813-5C6C-BFE9-D11D5B0A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71" y="2537780"/>
            <a:ext cx="2786281" cy="27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91</cp:revision>
  <cp:lastPrinted>2023-04-24T01:02:24Z</cp:lastPrinted>
  <dcterms:created xsi:type="dcterms:W3CDTF">2023-03-20T06:27:19Z</dcterms:created>
  <dcterms:modified xsi:type="dcterms:W3CDTF">2023-04-24T01:03:32Z</dcterms:modified>
</cp:coreProperties>
</file>