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2ACBB-DE06-7A93-A38D-9C7ABFDC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75" y="1624082"/>
            <a:ext cx="4680371" cy="46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cp:lastPrinted>2023-05-31T00:34:35Z</cp:lastPrinted>
  <dcterms:created xsi:type="dcterms:W3CDTF">2023-03-20T06:27:19Z</dcterms:created>
  <dcterms:modified xsi:type="dcterms:W3CDTF">2023-06-08T00:43:43Z</dcterms:modified>
</cp:coreProperties>
</file>