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95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https://numberlinks.puzzlebaron.com/play.php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69E74-E672-A6E5-4388-FBEEC054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54" y="1690688"/>
            <a:ext cx="4083624" cy="405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91</cp:revision>
  <dcterms:created xsi:type="dcterms:W3CDTF">2023-03-20T06:27:19Z</dcterms:created>
  <dcterms:modified xsi:type="dcterms:W3CDTF">2023-06-08T00:42:54Z</dcterms:modified>
</cp:coreProperties>
</file>