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A90D-0B90-BE7B-590C-00100909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C416-4A8D-D019-003B-0CA3FC1F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triangles are there in this figure?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31A847-6390-5463-E73F-9804B44738F7}"/>
              </a:ext>
            </a:extLst>
          </p:cNvPr>
          <p:cNvGrpSpPr/>
          <p:nvPr/>
        </p:nvGrpSpPr>
        <p:grpSpPr>
          <a:xfrm>
            <a:off x="4614918" y="2730226"/>
            <a:ext cx="2962163" cy="2542135"/>
            <a:chOff x="4473759" y="1913136"/>
            <a:chExt cx="2962163" cy="2542135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35A5385-D094-8809-FD10-1118F6ADB2CB}"/>
                </a:ext>
              </a:extLst>
            </p:cNvPr>
            <p:cNvSpPr/>
            <p:nvPr/>
          </p:nvSpPr>
          <p:spPr>
            <a:xfrm>
              <a:off x="4473759" y="3816874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7F917DE-F802-4153-FE6F-61519DF4A1A0}"/>
                </a:ext>
              </a:extLst>
            </p:cNvPr>
            <p:cNvSpPr/>
            <p:nvPr/>
          </p:nvSpPr>
          <p:spPr>
            <a:xfrm>
              <a:off x="5214300" y="3816874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D476C34-4BFD-688F-AECC-0DFC6F268D48}"/>
                </a:ext>
              </a:extLst>
            </p:cNvPr>
            <p:cNvSpPr/>
            <p:nvPr/>
          </p:nvSpPr>
          <p:spPr>
            <a:xfrm>
              <a:off x="4844029" y="3178477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74E1786-EA70-33E7-1EB2-A14D61AEA57A}"/>
                </a:ext>
              </a:extLst>
            </p:cNvPr>
            <p:cNvSpPr/>
            <p:nvPr/>
          </p:nvSpPr>
          <p:spPr>
            <a:xfrm>
              <a:off x="5954841" y="3816873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35D6CB7-7D55-67F0-386C-A3739E308A63}"/>
                </a:ext>
              </a:extLst>
            </p:cNvPr>
            <p:cNvSpPr/>
            <p:nvPr/>
          </p:nvSpPr>
          <p:spPr>
            <a:xfrm>
              <a:off x="5584570" y="3178477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6CB278-CEB4-86D1-5585-332FAA7EC26D}"/>
                </a:ext>
              </a:extLst>
            </p:cNvPr>
            <p:cNvSpPr/>
            <p:nvPr/>
          </p:nvSpPr>
          <p:spPr>
            <a:xfrm>
              <a:off x="5214299" y="2540080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3F2EC22-3A72-73B1-D963-A1944FCE4D9D}"/>
                </a:ext>
              </a:extLst>
            </p:cNvPr>
            <p:cNvSpPr/>
            <p:nvPr/>
          </p:nvSpPr>
          <p:spPr>
            <a:xfrm>
              <a:off x="6695381" y="3816873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A963F28-A3F2-36B8-1B86-50C2E1C38FE3}"/>
                </a:ext>
              </a:extLst>
            </p:cNvPr>
            <p:cNvSpPr/>
            <p:nvPr/>
          </p:nvSpPr>
          <p:spPr>
            <a:xfrm>
              <a:off x="6314890" y="3178477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DA6968D-8D86-FC7F-ADBF-7F980BE54E53}"/>
                </a:ext>
              </a:extLst>
            </p:cNvPr>
            <p:cNvSpPr/>
            <p:nvPr/>
          </p:nvSpPr>
          <p:spPr>
            <a:xfrm>
              <a:off x="5944618" y="2537110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6B01581-27C9-5E62-6981-89CB7C20D85D}"/>
                </a:ext>
              </a:extLst>
            </p:cNvPr>
            <p:cNvSpPr/>
            <p:nvPr/>
          </p:nvSpPr>
          <p:spPr>
            <a:xfrm>
              <a:off x="5584569" y="1913136"/>
              <a:ext cx="740541" cy="638397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4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cp:lastPrinted>2023-04-24T01:02:24Z</cp:lastPrinted>
  <dcterms:created xsi:type="dcterms:W3CDTF">2023-03-20T06:27:19Z</dcterms:created>
  <dcterms:modified xsi:type="dcterms:W3CDTF">2023-05-11T00:59:24Z</dcterms:modified>
</cp:coreProperties>
</file>