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5186-0F6C-571B-7EFA-CF5822FB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0C2D6-B480-0BB9-7573-6B813247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3 match sticks </a:t>
            </a:r>
            <a:r>
              <a:rPr lang="en-US"/>
              <a:t>can create </a:t>
            </a:r>
            <a:r>
              <a:rPr lang="en-US" dirty="0"/>
              <a:t>a triangle like the image below.  Use 6 match sticks to create 4 triangles of the same size as the one shown.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B03B34A-2B2D-F5A8-D76D-01D3C02AF660}"/>
              </a:ext>
            </a:extLst>
          </p:cNvPr>
          <p:cNvSpPr/>
          <p:nvPr/>
        </p:nvSpPr>
        <p:spPr>
          <a:xfrm>
            <a:off x="4727275" y="3769743"/>
            <a:ext cx="1390924" cy="1199072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3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104</TotalTime>
  <Words>31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73</cp:revision>
  <dcterms:created xsi:type="dcterms:W3CDTF">2023-03-20T06:27:19Z</dcterms:created>
  <dcterms:modified xsi:type="dcterms:W3CDTF">2023-03-31T02:52:03Z</dcterms:modified>
</cp:coreProperties>
</file>