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6" r:id="rId2"/>
    <p:sldId id="265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8573E-C0B9-2AF7-0214-4D2C1E057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15192-4E97-D8AF-B693-556A5995A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key idea is to reuse edges.  Thus, to create two triangles, it would take 5 matches to create the following shape.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4C027B-B70B-BDE0-1FB0-B92A4C32E606}"/>
              </a:ext>
            </a:extLst>
          </p:cNvPr>
          <p:cNvGrpSpPr/>
          <p:nvPr/>
        </p:nvGrpSpPr>
        <p:grpSpPr>
          <a:xfrm>
            <a:off x="3697854" y="3624158"/>
            <a:ext cx="2398145" cy="1394491"/>
            <a:chOff x="2159345" y="4271858"/>
            <a:chExt cx="2398145" cy="1394491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1AB65809-62EC-3E7C-E82A-F33EC5B6B101}"/>
                </a:ext>
              </a:extLst>
            </p:cNvPr>
            <p:cNvSpPr/>
            <p:nvPr/>
          </p:nvSpPr>
          <p:spPr>
            <a:xfrm rot="5400000">
              <a:off x="3262492" y="4371351"/>
              <a:ext cx="1390924" cy="1199072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878809C4-C451-BB38-6DDF-5BC76BCC9D65}"/>
                </a:ext>
              </a:extLst>
            </p:cNvPr>
            <p:cNvSpPr/>
            <p:nvPr/>
          </p:nvSpPr>
          <p:spPr>
            <a:xfrm rot="16200000">
              <a:off x="2063419" y="4367784"/>
              <a:ext cx="1390924" cy="1199072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458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46723-DFF4-A8CE-17F5-DB1EF010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3-D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AF69D-3BA9-391F-6987-FE9902CEF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this point, there is only 1 matches left, which is not enough to construct 1 more triangles.  We can do 3-D construction of triangles by folding the paper along the edges.</a:t>
            </a:r>
          </a:p>
          <a:p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0BCD345F-9C8C-60E4-79CD-F7C602D90346}"/>
              </a:ext>
            </a:extLst>
          </p:cNvPr>
          <p:cNvSpPr/>
          <p:nvPr/>
        </p:nvSpPr>
        <p:spPr>
          <a:xfrm>
            <a:off x="4347729" y="4474751"/>
            <a:ext cx="508000" cy="340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A4D919-4BF3-7FD1-DB28-42513372EFAB}"/>
              </a:ext>
            </a:extLst>
          </p:cNvPr>
          <p:cNvGrpSpPr/>
          <p:nvPr/>
        </p:nvGrpSpPr>
        <p:grpSpPr>
          <a:xfrm>
            <a:off x="2814312" y="3882432"/>
            <a:ext cx="1084757" cy="1099144"/>
            <a:chOff x="2814312" y="3882432"/>
            <a:chExt cx="1084757" cy="1099144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33FB2B53-E949-15D1-A3FC-117E6CE7E882}"/>
                </a:ext>
              </a:extLst>
            </p:cNvPr>
            <p:cNvSpPr/>
            <p:nvPr/>
          </p:nvSpPr>
          <p:spPr>
            <a:xfrm rot="5400000">
              <a:off x="3078041" y="4160548"/>
              <a:ext cx="1099143" cy="542912"/>
            </a:xfrm>
            <a:custGeom>
              <a:avLst/>
              <a:gdLst>
                <a:gd name="connsiteX0" fmla="*/ 0 w 1099143"/>
                <a:gd name="connsiteY0" fmla="*/ 622287 h 622287"/>
                <a:gd name="connsiteX1" fmla="*/ 549572 w 1099143"/>
                <a:gd name="connsiteY1" fmla="*/ 0 h 622287"/>
                <a:gd name="connsiteX2" fmla="*/ 1099143 w 1099143"/>
                <a:gd name="connsiteY2" fmla="*/ 622287 h 622287"/>
                <a:gd name="connsiteX3" fmla="*/ 0 w 1099143"/>
                <a:gd name="connsiteY3" fmla="*/ 622287 h 622287"/>
                <a:gd name="connsiteX0" fmla="*/ 0 w 1099143"/>
                <a:gd name="connsiteY0" fmla="*/ 393687 h 393687"/>
                <a:gd name="connsiteX1" fmla="*/ 159047 w 1099143"/>
                <a:gd name="connsiteY1" fmla="*/ 0 h 393687"/>
                <a:gd name="connsiteX2" fmla="*/ 1099143 w 1099143"/>
                <a:gd name="connsiteY2" fmla="*/ 393687 h 393687"/>
                <a:gd name="connsiteX3" fmla="*/ 0 w 1099143"/>
                <a:gd name="connsiteY3" fmla="*/ 393687 h 393687"/>
                <a:gd name="connsiteX0" fmla="*/ 0 w 1099143"/>
                <a:gd name="connsiteY0" fmla="*/ 542912 h 542912"/>
                <a:gd name="connsiteX1" fmla="*/ 136822 w 1099143"/>
                <a:gd name="connsiteY1" fmla="*/ 0 h 542912"/>
                <a:gd name="connsiteX2" fmla="*/ 1099143 w 1099143"/>
                <a:gd name="connsiteY2" fmla="*/ 542912 h 542912"/>
                <a:gd name="connsiteX3" fmla="*/ 0 w 1099143"/>
                <a:gd name="connsiteY3" fmla="*/ 542912 h 5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9143" h="542912">
                  <a:moveTo>
                    <a:pt x="0" y="542912"/>
                  </a:moveTo>
                  <a:lnTo>
                    <a:pt x="136822" y="0"/>
                  </a:lnTo>
                  <a:lnTo>
                    <a:pt x="1099143" y="542912"/>
                  </a:lnTo>
                  <a:lnTo>
                    <a:pt x="0" y="54291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0A1DCFED-69DC-05E4-0B13-894E9AE93A57}"/>
                </a:ext>
              </a:extLst>
            </p:cNvPr>
            <p:cNvSpPr/>
            <p:nvPr/>
          </p:nvSpPr>
          <p:spPr>
            <a:xfrm rot="16200000">
              <a:off x="2535662" y="4161083"/>
              <a:ext cx="1099143" cy="541844"/>
            </a:xfrm>
            <a:custGeom>
              <a:avLst/>
              <a:gdLst>
                <a:gd name="connsiteX0" fmla="*/ 0 w 1099143"/>
                <a:gd name="connsiteY0" fmla="*/ 1199072 h 1199072"/>
                <a:gd name="connsiteX1" fmla="*/ 533689 w 1099143"/>
                <a:gd name="connsiteY1" fmla="*/ 0 h 1199072"/>
                <a:gd name="connsiteX2" fmla="*/ 1099143 w 1099143"/>
                <a:gd name="connsiteY2" fmla="*/ 1199072 h 1199072"/>
                <a:gd name="connsiteX3" fmla="*/ 0 w 1099143"/>
                <a:gd name="connsiteY3" fmla="*/ 1199072 h 1199072"/>
                <a:gd name="connsiteX0" fmla="*/ 0 w 1099143"/>
                <a:gd name="connsiteY0" fmla="*/ 541844 h 541844"/>
                <a:gd name="connsiteX1" fmla="*/ 946435 w 1099143"/>
                <a:gd name="connsiteY1" fmla="*/ 0 h 541844"/>
                <a:gd name="connsiteX2" fmla="*/ 1099143 w 1099143"/>
                <a:gd name="connsiteY2" fmla="*/ 541844 h 541844"/>
                <a:gd name="connsiteX3" fmla="*/ 0 w 1099143"/>
                <a:gd name="connsiteY3" fmla="*/ 541844 h 541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9143" h="541844">
                  <a:moveTo>
                    <a:pt x="0" y="541844"/>
                  </a:moveTo>
                  <a:lnTo>
                    <a:pt x="946435" y="0"/>
                  </a:lnTo>
                  <a:lnTo>
                    <a:pt x="1099143" y="541844"/>
                  </a:lnTo>
                  <a:lnTo>
                    <a:pt x="0" y="541844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Isosceles Triangle 4">
            <a:extLst>
              <a:ext uri="{FF2B5EF4-FFF2-40B4-BE49-F238E27FC236}">
                <a16:creationId xmlns:a16="http://schemas.microsoft.com/office/drawing/2014/main" id="{29A83139-ECE3-67A7-5039-73BDBAB07ECB}"/>
              </a:ext>
            </a:extLst>
          </p:cNvPr>
          <p:cNvSpPr/>
          <p:nvPr/>
        </p:nvSpPr>
        <p:spPr>
          <a:xfrm rot="5400000">
            <a:off x="5762970" y="4160548"/>
            <a:ext cx="1099143" cy="542912"/>
          </a:xfrm>
          <a:custGeom>
            <a:avLst/>
            <a:gdLst>
              <a:gd name="connsiteX0" fmla="*/ 0 w 1099143"/>
              <a:gd name="connsiteY0" fmla="*/ 622287 h 622287"/>
              <a:gd name="connsiteX1" fmla="*/ 549572 w 1099143"/>
              <a:gd name="connsiteY1" fmla="*/ 0 h 622287"/>
              <a:gd name="connsiteX2" fmla="*/ 1099143 w 1099143"/>
              <a:gd name="connsiteY2" fmla="*/ 622287 h 622287"/>
              <a:gd name="connsiteX3" fmla="*/ 0 w 1099143"/>
              <a:gd name="connsiteY3" fmla="*/ 622287 h 622287"/>
              <a:gd name="connsiteX0" fmla="*/ 0 w 1099143"/>
              <a:gd name="connsiteY0" fmla="*/ 393687 h 393687"/>
              <a:gd name="connsiteX1" fmla="*/ 159047 w 1099143"/>
              <a:gd name="connsiteY1" fmla="*/ 0 h 393687"/>
              <a:gd name="connsiteX2" fmla="*/ 1099143 w 1099143"/>
              <a:gd name="connsiteY2" fmla="*/ 393687 h 393687"/>
              <a:gd name="connsiteX3" fmla="*/ 0 w 1099143"/>
              <a:gd name="connsiteY3" fmla="*/ 393687 h 393687"/>
              <a:gd name="connsiteX0" fmla="*/ 0 w 1099143"/>
              <a:gd name="connsiteY0" fmla="*/ 542912 h 542912"/>
              <a:gd name="connsiteX1" fmla="*/ 136822 w 1099143"/>
              <a:gd name="connsiteY1" fmla="*/ 0 h 542912"/>
              <a:gd name="connsiteX2" fmla="*/ 1099143 w 1099143"/>
              <a:gd name="connsiteY2" fmla="*/ 542912 h 542912"/>
              <a:gd name="connsiteX3" fmla="*/ 0 w 1099143"/>
              <a:gd name="connsiteY3" fmla="*/ 542912 h 54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143" h="542912">
                <a:moveTo>
                  <a:pt x="0" y="542912"/>
                </a:moveTo>
                <a:lnTo>
                  <a:pt x="136822" y="0"/>
                </a:lnTo>
                <a:lnTo>
                  <a:pt x="1099143" y="542912"/>
                </a:lnTo>
                <a:lnTo>
                  <a:pt x="0" y="542912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5">
            <a:extLst>
              <a:ext uri="{FF2B5EF4-FFF2-40B4-BE49-F238E27FC236}">
                <a16:creationId xmlns:a16="http://schemas.microsoft.com/office/drawing/2014/main" id="{AC71C429-69CB-2CFF-44B1-12BD94E47BC1}"/>
              </a:ext>
            </a:extLst>
          </p:cNvPr>
          <p:cNvSpPr/>
          <p:nvPr/>
        </p:nvSpPr>
        <p:spPr>
          <a:xfrm rot="16200000">
            <a:off x="5220591" y="4161083"/>
            <a:ext cx="1099143" cy="541844"/>
          </a:xfrm>
          <a:custGeom>
            <a:avLst/>
            <a:gdLst>
              <a:gd name="connsiteX0" fmla="*/ 0 w 1099143"/>
              <a:gd name="connsiteY0" fmla="*/ 1199072 h 1199072"/>
              <a:gd name="connsiteX1" fmla="*/ 533689 w 1099143"/>
              <a:gd name="connsiteY1" fmla="*/ 0 h 1199072"/>
              <a:gd name="connsiteX2" fmla="*/ 1099143 w 1099143"/>
              <a:gd name="connsiteY2" fmla="*/ 1199072 h 1199072"/>
              <a:gd name="connsiteX3" fmla="*/ 0 w 1099143"/>
              <a:gd name="connsiteY3" fmla="*/ 1199072 h 1199072"/>
              <a:gd name="connsiteX0" fmla="*/ 0 w 1099143"/>
              <a:gd name="connsiteY0" fmla="*/ 541844 h 541844"/>
              <a:gd name="connsiteX1" fmla="*/ 946435 w 1099143"/>
              <a:gd name="connsiteY1" fmla="*/ 0 h 541844"/>
              <a:gd name="connsiteX2" fmla="*/ 1099143 w 1099143"/>
              <a:gd name="connsiteY2" fmla="*/ 541844 h 541844"/>
              <a:gd name="connsiteX3" fmla="*/ 0 w 1099143"/>
              <a:gd name="connsiteY3" fmla="*/ 541844 h 541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143" h="541844">
                <a:moveTo>
                  <a:pt x="0" y="541844"/>
                </a:moveTo>
                <a:lnTo>
                  <a:pt x="946435" y="0"/>
                </a:lnTo>
                <a:lnTo>
                  <a:pt x="1099143" y="541844"/>
                </a:lnTo>
                <a:lnTo>
                  <a:pt x="0" y="541844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F36553-DA66-243A-5DAA-AF62A59C3B41}"/>
              </a:ext>
            </a:extLst>
          </p:cNvPr>
          <p:cNvCxnSpPr>
            <a:cxnSpLocks/>
          </p:cNvCxnSpPr>
          <p:nvPr/>
        </p:nvCxnSpPr>
        <p:spPr>
          <a:xfrm>
            <a:off x="5499240" y="4038600"/>
            <a:ext cx="111428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3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6C64-365C-4FF3-44C1-F1E828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551EF-C73D-5C85-984A-ACA51157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Older kids should be able to solve it easily, but younger kids may have trouble with this one.</a:t>
            </a:r>
          </a:p>
        </p:txBody>
      </p:sp>
    </p:spTree>
    <p:extLst>
      <p:ext uri="{BB962C8B-B14F-4D97-AF65-F5344CB8AC3E}">
        <p14:creationId xmlns:p14="http://schemas.microsoft.com/office/powerpoint/2010/main" val="4269573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108</TotalTime>
  <Words>87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Stepwise Solution</vt:lpstr>
      <vt:lpstr>3-D Construction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73</cp:revision>
  <dcterms:created xsi:type="dcterms:W3CDTF">2023-03-20T06:27:19Z</dcterms:created>
  <dcterms:modified xsi:type="dcterms:W3CDTF">2023-03-31T02:58:41Z</dcterms:modified>
</cp:coreProperties>
</file>