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5639F-A5F9-49AA-2285-B45E19C80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663" y="1597413"/>
            <a:ext cx="4568337" cy="456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90</cp:revision>
  <dcterms:created xsi:type="dcterms:W3CDTF">2023-03-20T06:27:19Z</dcterms:created>
  <dcterms:modified xsi:type="dcterms:W3CDTF">2023-05-07T00:42:56Z</dcterms:modified>
</cp:coreProperties>
</file>