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CEA3A-4958-AA08-0D19-02A3F7E0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31" y="1622995"/>
            <a:ext cx="4207275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87</cp:revision>
  <dcterms:created xsi:type="dcterms:W3CDTF">2023-03-20T06:27:19Z</dcterms:created>
  <dcterms:modified xsi:type="dcterms:W3CDTF">2023-05-07T00:44:11Z</dcterms:modified>
</cp:coreProperties>
</file>