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1416-4FC7-A612-F9F5-406D3411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D6B1-017C-4F1C-8E5D-0DE2CEAF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smallest 4-digit number that is </a:t>
            </a:r>
            <a:r>
              <a:rPr lang="en-US"/>
              <a:t>a multiple of 1, 2, 3, 4, 5, 6, 7, 8, and 9?</a:t>
            </a:r>
          </a:p>
        </p:txBody>
      </p:sp>
    </p:spTree>
    <p:extLst>
      <p:ext uri="{BB962C8B-B14F-4D97-AF65-F5344CB8AC3E}">
        <p14:creationId xmlns:p14="http://schemas.microsoft.com/office/powerpoint/2010/main" val="1615974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</TotalTime>
  <Words>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89</cp:revision>
  <dcterms:created xsi:type="dcterms:W3CDTF">2023-03-20T06:27:19Z</dcterms:created>
  <dcterms:modified xsi:type="dcterms:W3CDTF">2023-04-05T00:11:15Z</dcterms:modified>
</cp:coreProperties>
</file>