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 x 7 x 8 x 9 = 2520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83</cp:revision>
  <dcterms:created xsi:type="dcterms:W3CDTF">2023-03-20T06:27:19Z</dcterms:created>
  <dcterms:modified xsi:type="dcterms:W3CDTF">2023-04-05T00:11:51Z</dcterms:modified>
</cp:coreProperties>
</file>