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567551D-8CE2-38C0-9885-FF8C9BFD4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237" y="1634696"/>
            <a:ext cx="400105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cp:lastPrinted>2023-06-07T00:42:39Z</cp:lastPrinted>
  <dcterms:created xsi:type="dcterms:W3CDTF">2023-03-20T06:27:19Z</dcterms:created>
  <dcterms:modified xsi:type="dcterms:W3CDTF">2023-11-22T01:41:29Z</dcterms:modified>
</cp:coreProperties>
</file>