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-online.com/slitherlin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68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https://www.kakuro-online.com/slitherlink/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F28E9-E898-EA41-52F0-6D6B78C86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316" y="1554004"/>
            <a:ext cx="3953427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112</cp:revision>
  <dcterms:created xsi:type="dcterms:W3CDTF">2023-03-20T06:27:19Z</dcterms:created>
  <dcterms:modified xsi:type="dcterms:W3CDTF">2023-11-22T02:00:23Z</dcterms:modified>
</cp:coreProperties>
</file>