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3CAA8-B31F-128D-D897-C37EAC76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4" y="1205999"/>
            <a:ext cx="4969166" cy="49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cp:lastPrinted>2023-06-07T00:42:39Z</cp:lastPrinted>
  <dcterms:created xsi:type="dcterms:W3CDTF">2023-03-20T06:27:19Z</dcterms:created>
  <dcterms:modified xsi:type="dcterms:W3CDTF">2023-11-26T01:29:08Z</dcterms:modified>
</cp:coreProperties>
</file>