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AEB12-D264-691A-DD20-3B2BFFF0F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44" y="1439401"/>
            <a:ext cx="4699500" cy="46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dcterms:created xsi:type="dcterms:W3CDTF">2023-03-20T06:27:19Z</dcterms:created>
  <dcterms:modified xsi:type="dcterms:W3CDTF">2023-11-26T02:01:40Z</dcterms:modified>
</cp:coreProperties>
</file>