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FBD6D1-FEA6-5EC8-70A4-4D4269780C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2" y="1909860"/>
            <a:ext cx="377242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114</cp:revision>
  <cp:lastPrinted>2023-08-07T01:10:44Z</cp:lastPrinted>
  <dcterms:created xsi:type="dcterms:W3CDTF">2023-03-20T06:27:19Z</dcterms:created>
  <dcterms:modified xsi:type="dcterms:W3CDTF">2023-11-27T01:28:04Z</dcterms:modified>
</cp:coreProperties>
</file>