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E096B-BE48-464E-946A-126EDF38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91" y="1690688"/>
            <a:ext cx="376290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2023-11-27T01:28:18Z</dcterms:modified>
</cp:coreProperties>
</file>