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2C3FE-1C26-634C-F872-CEBC70C2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49" y="1462710"/>
            <a:ext cx="4428466" cy="44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112</cp:revision>
  <cp:lastPrinted>2023-10-02T01:00:24Z</cp:lastPrinted>
  <dcterms:created xsi:type="dcterms:W3CDTF">2023-03-20T06:27:19Z</dcterms:created>
  <dcterms:modified xsi:type="dcterms:W3CDTF">2023-11-28T02:01:13Z</dcterms:modified>
</cp:coreProperties>
</file>