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05664-EAA8-9F5B-2632-1C2F27031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12" y="1320234"/>
            <a:ext cx="4696690" cy="469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109</cp:revision>
  <dcterms:created xsi:type="dcterms:W3CDTF">2023-03-20T06:27:19Z</dcterms:created>
  <dcterms:modified xsi:type="dcterms:W3CDTF">2023-11-28T02:03:57Z</dcterms:modified>
</cp:coreProperties>
</file>