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8BCCD-956D-7B0B-AE9D-24C27BE8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18" y="1471946"/>
            <a:ext cx="4412872" cy="44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cp:lastPrinted>2023-10-02T01:00:24Z</cp:lastPrinted>
  <dcterms:created xsi:type="dcterms:W3CDTF">2023-03-20T06:27:19Z</dcterms:created>
  <dcterms:modified xsi:type="dcterms:W3CDTF">2023-12-05T01:44:43Z</dcterms:modified>
</cp:coreProperties>
</file>