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8FC29-6A92-AFA0-4D03-F65B0CDC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54" y="1483743"/>
            <a:ext cx="4149306" cy="41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dcterms:created xsi:type="dcterms:W3CDTF">2023-03-20T06:27:19Z</dcterms:created>
  <dcterms:modified xsi:type="dcterms:W3CDTF">2023-12-05T01:48:30Z</dcterms:modified>
</cp:coreProperties>
</file>