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-36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koli.co.jp/en/puzzles/nurikab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Nurikabe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C0C7D-EED6-AE33-7A0D-AA9D67A7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1876042"/>
            <a:ext cx="3477110" cy="3419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3"/>
              </a:rPr>
              <a:t>https://www.nikoli.co.jp/en/puzzles/nurikabe/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Fill in the cells under the following rules.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You cannot fill in cells containing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A number tells the number of continuous white cells. Each area of white cells contains only one number in it and they are separated by black cells.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The black cells are linked to be a continuous wall.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Black cells cannot be linked to be 2×2 square or larger.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06557-60D3-A194-D5F4-4C6A14C2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A00078-FC1F-531E-C285-CD808D3C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B002CB-593A-2B93-66E2-54BE327A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434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94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Nurikabe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94</cp:revision>
  <cp:lastPrinted>2023-04-24T01:02:24Z</cp:lastPrinted>
  <dcterms:created xsi:type="dcterms:W3CDTF">2023-03-20T06:27:19Z</dcterms:created>
  <dcterms:modified xsi:type="dcterms:W3CDTF">2023-05-20T01:09:03Z</dcterms:modified>
</cp:coreProperties>
</file>