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53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https://www.kakuro-online.com/nurikabe/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1D582-24EC-F5CC-0443-273463CC0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670" y="1690688"/>
            <a:ext cx="3478696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92</cp:revision>
  <dcterms:created xsi:type="dcterms:W3CDTF">2023-03-20T06:27:19Z</dcterms:created>
  <dcterms:modified xsi:type="dcterms:W3CDTF">2023-05-20T01:32:16Z</dcterms:modified>
</cp:coreProperties>
</file>