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DF135-1823-F228-3EB3-F1EC9290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94" y="1489273"/>
            <a:ext cx="445832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2023-10-19T01:03:22Z</cp:lastPrinted>
  <dcterms:created xsi:type="dcterms:W3CDTF">2023-03-20T06:27:19Z</dcterms:created>
  <dcterms:modified xsi:type="dcterms:W3CDTF">2023-10-19T01:13:01Z</dcterms:modified>
</cp:coreProperties>
</file>