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335A2-C467-8F7C-51F5-7BEFAB5E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1" y="2130478"/>
            <a:ext cx="3249284" cy="32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2023-10-19T01:13:11Z</dcterms:modified>
</cp:coreProperties>
</file>