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Kakuros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553FC-1311-A22C-AC33-79A0F5456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59" y="1605235"/>
            <a:ext cx="3410426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Kakuros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99</cp:revision>
  <cp:lastPrinted>2023-06-07T00:42:39Z</cp:lastPrinted>
  <dcterms:created xsi:type="dcterms:W3CDTF">2023-03-20T06:27:19Z</dcterms:created>
  <dcterms:modified xsi:type="dcterms:W3CDTF">2023-07-12T00:48:38Z</dcterms:modified>
</cp:coreProperties>
</file>