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79B81-1254-1D29-FC6D-C6127E24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51" y="1583220"/>
            <a:ext cx="341042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97</cp:revision>
  <dcterms:created xsi:type="dcterms:W3CDTF">2023-03-20T06:27:19Z</dcterms:created>
  <dcterms:modified xsi:type="dcterms:W3CDTF">2023-07-12T00:49:14Z</dcterms:modified>
</cp:coreProperties>
</file>