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BB872-8C81-C03C-1988-8E66AD10B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187" y="1696677"/>
            <a:ext cx="3048425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100</cp:revision>
  <cp:lastPrinted>2023-06-07T00:42:39Z</cp:lastPrinted>
  <dcterms:created xsi:type="dcterms:W3CDTF">2023-03-20T06:27:19Z</dcterms:created>
  <dcterms:modified xsi:type="dcterms:W3CDTF">2023-07-13T00:12:38Z</dcterms:modified>
</cp:coreProperties>
</file>