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B9091-C424-EFB8-4A12-5600ED05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20" y="2047573"/>
            <a:ext cx="3057952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dcterms:created xsi:type="dcterms:W3CDTF">2023-03-20T06:27:19Z</dcterms:created>
  <dcterms:modified xsi:type="dcterms:W3CDTF">2023-07-13T00:13:44Z</dcterms:modified>
</cp:coreProperties>
</file>