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7" r:id="rId2"/>
    <p:sldId id="258" r:id="rId3"/>
    <p:sldId id="259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25" d="100"/>
          <a:sy n="125" d="100"/>
        </p:scale>
        <p:origin x="-360" y="-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A517-98D6-700B-03D7-654147AF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FC92CA-5AE7-BF40-05CD-94F1362D73DF}"/>
              </a:ext>
            </a:extLst>
          </p:cNvPr>
          <p:cNvSpPr/>
          <p:nvPr/>
        </p:nvSpPr>
        <p:spPr>
          <a:xfrm>
            <a:off x="3957584" y="3400950"/>
            <a:ext cx="353683" cy="3536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B9D214-4ED1-D7F5-F021-CF789286582C}"/>
              </a:ext>
            </a:extLst>
          </p:cNvPr>
          <p:cNvCxnSpPr>
            <a:cxnSpLocks/>
          </p:cNvCxnSpPr>
          <p:nvPr/>
        </p:nvCxnSpPr>
        <p:spPr>
          <a:xfrm>
            <a:off x="1441450" y="4358340"/>
            <a:ext cx="3225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A15E13C-1A25-3615-E111-C2C4ED30A982}"/>
              </a:ext>
            </a:extLst>
          </p:cNvPr>
          <p:cNvSpPr/>
          <p:nvPr/>
        </p:nvSpPr>
        <p:spPr>
          <a:xfrm>
            <a:off x="3957587" y="3894010"/>
            <a:ext cx="353683" cy="3536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217950-9578-7194-F137-BEB8C74BEF5A}"/>
              </a:ext>
            </a:extLst>
          </p:cNvPr>
          <p:cNvSpPr/>
          <p:nvPr/>
        </p:nvSpPr>
        <p:spPr>
          <a:xfrm>
            <a:off x="3957583" y="2957284"/>
            <a:ext cx="353683" cy="3536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D82991-BEE5-73F3-E937-547A529E76E9}"/>
              </a:ext>
            </a:extLst>
          </p:cNvPr>
          <p:cNvCxnSpPr>
            <a:cxnSpLocks/>
          </p:cNvCxnSpPr>
          <p:nvPr/>
        </p:nvCxnSpPr>
        <p:spPr>
          <a:xfrm>
            <a:off x="1523880" y="4070851"/>
            <a:ext cx="2222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26896E-7702-6C17-6233-0CAD1117986F}"/>
              </a:ext>
            </a:extLst>
          </p:cNvPr>
          <p:cNvCxnSpPr>
            <a:cxnSpLocks/>
          </p:cNvCxnSpPr>
          <p:nvPr/>
        </p:nvCxnSpPr>
        <p:spPr>
          <a:xfrm>
            <a:off x="1635005" y="3940020"/>
            <a:ext cx="0" cy="2776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CD318D-D80C-1523-F838-C8C30B0575B7}"/>
              </a:ext>
            </a:extLst>
          </p:cNvPr>
          <p:cNvSpPr txBox="1"/>
          <p:nvPr/>
        </p:nvSpPr>
        <p:spPr>
          <a:xfrm>
            <a:off x="1111250" y="5337105"/>
            <a:ext cx="904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4 symbols are distinct non-zero single digits numbers.  What are the values of these symbols?</a:t>
            </a:r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ADAC9779-FF7F-6FE2-476D-854E88B0A44B}"/>
              </a:ext>
            </a:extLst>
          </p:cNvPr>
          <p:cNvSpPr/>
          <p:nvPr/>
        </p:nvSpPr>
        <p:spPr>
          <a:xfrm>
            <a:off x="3325231" y="3391971"/>
            <a:ext cx="353683" cy="360014"/>
          </a:xfrm>
          <a:prstGeom prst="star5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8C5900-6AFD-8E40-0C55-BA66BAB45DDE}"/>
              </a:ext>
            </a:extLst>
          </p:cNvPr>
          <p:cNvSpPr/>
          <p:nvPr/>
        </p:nvSpPr>
        <p:spPr>
          <a:xfrm>
            <a:off x="3957583" y="2477444"/>
            <a:ext cx="353683" cy="3536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527830-331D-AF67-EB43-98C50134EC82}"/>
              </a:ext>
            </a:extLst>
          </p:cNvPr>
          <p:cNvSpPr/>
          <p:nvPr/>
        </p:nvSpPr>
        <p:spPr>
          <a:xfrm>
            <a:off x="3320284" y="3906706"/>
            <a:ext cx="353683" cy="3536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CF5967-07C0-54AA-FCAE-141C0B9CC0A0}"/>
              </a:ext>
            </a:extLst>
          </p:cNvPr>
          <p:cNvSpPr txBox="1"/>
          <p:nvPr/>
        </p:nvSpPr>
        <p:spPr>
          <a:xfrm>
            <a:off x="2671488" y="4270751"/>
            <a:ext cx="1069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0  3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D0937F-67DF-B533-D3B1-1771DF504C6C}"/>
              </a:ext>
            </a:extLst>
          </p:cNvPr>
          <p:cNvSpPr/>
          <p:nvPr/>
        </p:nvSpPr>
        <p:spPr>
          <a:xfrm>
            <a:off x="3317182" y="2951294"/>
            <a:ext cx="353683" cy="35368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27E47DD-B93E-2A40-54B3-82C3C44F5DAC}"/>
              </a:ext>
            </a:extLst>
          </p:cNvPr>
          <p:cNvSpPr/>
          <p:nvPr/>
        </p:nvSpPr>
        <p:spPr>
          <a:xfrm>
            <a:off x="3900994" y="4468988"/>
            <a:ext cx="410272" cy="353683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A86A811E-FFAF-9B10-0D1D-9B7D4BEE4117}"/>
              </a:ext>
            </a:extLst>
          </p:cNvPr>
          <p:cNvSpPr/>
          <p:nvPr/>
        </p:nvSpPr>
        <p:spPr>
          <a:xfrm>
            <a:off x="2176991" y="4494039"/>
            <a:ext cx="410272" cy="353683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15255EA-D656-46A4-AD3F-DB407208711F}"/>
              </a:ext>
            </a:extLst>
          </p:cNvPr>
          <p:cNvSpPr/>
          <p:nvPr/>
        </p:nvSpPr>
        <p:spPr>
          <a:xfrm>
            <a:off x="2731247" y="3399711"/>
            <a:ext cx="353683" cy="35368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21F1DC-C2BE-80DD-FE79-3066CB333917}"/>
              </a:ext>
            </a:extLst>
          </p:cNvPr>
          <p:cNvSpPr/>
          <p:nvPr/>
        </p:nvSpPr>
        <p:spPr>
          <a:xfrm>
            <a:off x="2731248" y="3902008"/>
            <a:ext cx="353683" cy="35368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1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DCBB5-F920-439D-300B-0E92937B8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136073"/>
            <a:ext cx="9601196" cy="4739795"/>
          </a:xfrm>
        </p:spPr>
        <p:txBody>
          <a:bodyPr/>
          <a:lstStyle/>
          <a:p>
            <a:r>
              <a:rPr lang="en-US" dirty="0"/>
              <a:t>Because 4’s multiple must be even, that means triangle must be even.</a:t>
            </a:r>
          </a:p>
          <a:p>
            <a:r>
              <a:rPr lang="en-US" dirty="0"/>
              <a:t>Because triangle is the leading number, so it has to be 2 since that is the maximum non-zero value the equation can satisfy.</a:t>
            </a:r>
          </a:p>
          <a:p>
            <a:r>
              <a:rPr lang="en-US" dirty="0"/>
              <a:t>At the result, circle must be 9.</a:t>
            </a:r>
          </a:p>
          <a:p>
            <a:r>
              <a:rPr lang="en-US" dirty="0"/>
              <a:t>Also, the square needs to be either 3 or 8.  And 3 can be eliminated because there are no good values </a:t>
            </a:r>
            <a:r>
              <a:rPr lang="en-US"/>
              <a:t>for star.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B5C34-CDBE-538B-A392-DC058085C567}"/>
              </a:ext>
            </a:extLst>
          </p:cNvPr>
          <p:cNvSpPr txBox="1"/>
          <p:nvPr/>
        </p:nvSpPr>
        <p:spPr>
          <a:xfrm>
            <a:off x="4724400" y="3949682"/>
            <a:ext cx="1584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8</a:t>
            </a:r>
          </a:p>
          <a:p>
            <a:pPr algn="r"/>
            <a:r>
              <a:rPr lang="en-US" dirty="0"/>
              <a:t>98</a:t>
            </a:r>
          </a:p>
          <a:p>
            <a:pPr algn="r"/>
            <a:r>
              <a:rPr lang="en-US" dirty="0"/>
              <a:t>938</a:t>
            </a:r>
          </a:p>
          <a:p>
            <a:pPr algn="r"/>
            <a:r>
              <a:rPr lang="en-US" dirty="0"/>
              <a:t>+  988</a:t>
            </a:r>
          </a:p>
          <a:p>
            <a:pPr algn="r"/>
            <a:r>
              <a:rPr lang="en-US" dirty="0"/>
              <a:t>=====</a:t>
            </a:r>
          </a:p>
          <a:p>
            <a:pPr algn="r"/>
            <a:r>
              <a:rPr lang="en-US" dirty="0"/>
              <a:t>2032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66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381</TotalTime>
  <Words>103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Problem</vt:lpstr>
      <vt:lpstr>PowerPoint Presentation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92</cp:revision>
  <dcterms:created xsi:type="dcterms:W3CDTF">2023-03-20T06:27:19Z</dcterms:created>
  <dcterms:modified xsi:type="dcterms:W3CDTF">2023-03-27T00:31:32Z</dcterms:modified>
</cp:coreProperties>
</file>