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6ED70-04EF-97E0-0513-36A114C14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85" y="1576471"/>
            <a:ext cx="4906060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96</cp:revision>
  <cp:lastPrinted>2023-05-31T00:34:35Z</cp:lastPrinted>
  <dcterms:created xsi:type="dcterms:W3CDTF">2023-03-20T06:27:19Z</dcterms:created>
  <dcterms:modified xsi:type="dcterms:W3CDTF">2023-06-30T00:39:27Z</dcterms:modified>
</cp:coreProperties>
</file>