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E8129-3E91-2FB6-0674-2002D8F7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16" y="1690688"/>
            <a:ext cx="3959020" cy="39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dcterms:created xsi:type="dcterms:W3CDTF">2023-03-20T06:27:19Z</dcterms:created>
  <dcterms:modified xsi:type="dcterms:W3CDTF">2023-06-30T00:38:48Z</dcterms:modified>
</cp:coreProperties>
</file>