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74D38-E16C-A9EE-36F1-03FC1C21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40" y="1750340"/>
            <a:ext cx="342947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cp:lastPrinted>2023-06-07T00:42:39Z</cp:lastPrinted>
  <dcterms:created xsi:type="dcterms:W3CDTF">2023-03-20T06:27:19Z</dcterms:created>
  <dcterms:modified xsi:type="dcterms:W3CDTF">2023-07-01T00:49:45Z</dcterms:modified>
</cp:coreProperties>
</file>