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5EB8-0C0F-2552-7AB3-6524D7AF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61" y="1690688"/>
            <a:ext cx="342947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dcterms:created xsi:type="dcterms:W3CDTF">2023-03-20T06:27:19Z</dcterms:created>
  <dcterms:modified xsi:type="dcterms:W3CDTF">2023-07-01T00:53:31Z</dcterms:modified>
</cp:coreProperties>
</file>