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1721088-2594-26C0-A196-3182EA93D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20" y="1517620"/>
            <a:ext cx="399153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2023-06-07T00:42:39Z</cp:lastPrinted>
  <dcterms:created xsi:type="dcterms:W3CDTF">2023-03-20T06:27:19Z</dcterms:created>
  <dcterms:modified xsi:type="dcterms:W3CDTF">2023-11-17T01:56:18Z</dcterms:modified>
</cp:coreProperties>
</file>