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6318D3-F464-E6A0-3A91-041ABF4AD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523" y="1609014"/>
            <a:ext cx="3943900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111</cp:revision>
  <dcterms:created xsi:type="dcterms:W3CDTF">2023-03-20T06:27:19Z</dcterms:created>
  <dcterms:modified xsi:type="dcterms:W3CDTF">2023-11-17T02:06:35Z</dcterms:modified>
</cp:coreProperties>
</file>