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8DC71-7BE1-6F22-1D19-E8A2120D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98" y="1520907"/>
            <a:ext cx="4725302" cy="473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111</cp:revision>
  <cp:lastPrinted>2023-10-02T01:00:24Z</cp:lastPrinted>
  <dcterms:created xsi:type="dcterms:W3CDTF">2023-03-20T06:27:19Z</dcterms:created>
  <dcterms:modified xsi:type="dcterms:W3CDTF">2023-11-20T00:43:51Z</dcterms:modified>
</cp:coreProperties>
</file>