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4A5AD-F9EB-FFD9-24B2-B9A9B78F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07" y="1370633"/>
            <a:ext cx="4438586" cy="44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108</cp:revision>
  <dcterms:created xsi:type="dcterms:W3CDTF">2023-03-20T06:27:19Z</dcterms:created>
  <dcterms:modified xsi:type="dcterms:W3CDTF">2023-11-20T00:56:45Z</dcterms:modified>
</cp:coreProperties>
</file>