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70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50" d="100"/>
          <a:sy n="50" d="100"/>
        </p:scale>
        <p:origin x="10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0FB17-4072-3C67-ED94-8BD17CD7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the Following </a:t>
            </a:r>
            <a:r>
              <a:rPr lang="en-US" dirty="0" err="1"/>
              <a:t>Nonogram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EB1F0-1D50-6D89-7356-A27EA47D6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F2E2A-1773-55C7-E1EF-B7C52B353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893610" y="455102"/>
            <a:ext cx="4666451" cy="67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8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Nonogram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99</cp:revision>
  <cp:lastPrinted>2023-06-03T00:48:44Z</cp:lastPrinted>
  <dcterms:created xsi:type="dcterms:W3CDTF">2023-03-20T06:27:19Z</dcterms:created>
  <dcterms:modified xsi:type="dcterms:W3CDTF">2023-06-05T01:20:36Z</dcterms:modified>
</cp:coreProperties>
</file>