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3F92ED-F575-5E57-37BE-BDBDEAD5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14537" y="738982"/>
            <a:ext cx="4171950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dcterms:created xsi:type="dcterms:W3CDTF">2023-03-20T06:27:19Z</dcterms:created>
  <dcterms:modified xsi:type="dcterms:W3CDTF">2023-06-05T01:21:17Z</dcterms:modified>
</cp:coreProperties>
</file>