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C3C0-D9BB-BEA8-7190-EFF89255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527375"/>
            <a:ext cx="4283648" cy="426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cp:lastPrinted>2023-10-02T01:00:24Z</cp:lastPrinted>
  <dcterms:created xsi:type="dcterms:W3CDTF">2023-03-20T06:27:19Z</dcterms:created>
  <dcterms:modified xsi:type="dcterms:W3CDTF">2024-01-23T01:56:21Z</dcterms:modified>
</cp:coreProperties>
</file>